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4" r:id="rId4"/>
    <p:sldId id="275" r:id="rId5"/>
    <p:sldId id="276" r:id="rId6"/>
    <p:sldId id="277" r:id="rId7"/>
    <p:sldId id="278" r:id="rId8"/>
    <p:sldId id="271" r:id="rId9"/>
  </p:sldIdLst>
  <p:sldSz cx="9144000" cy="6858000" type="screen4x3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B8662-FC82-4E2D-8687-A9AADB5F1292}" type="datetimeFigureOut">
              <a:rPr lang="ro-RO" smtClean="0"/>
              <a:t>06.03.2026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06CC3-10A4-4FF2-8B28-74788CF64BE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472104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B8662-FC82-4E2D-8687-A9AADB5F1292}" type="datetimeFigureOut">
              <a:rPr lang="ro-RO" smtClean="0"/>
              <a:t>06.03.2026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06CC3-10A4-4FF2-8B28-74788CF64BE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28962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B8662-FC82-4E2D-8687-A9AADB5F1292}" type="datetimeFigureOut">
              <a:rPr lang="ro-RO" smtClean="0"/>
              <a:t>06.03.2026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06CC3-10A4-4FF2-8B28-74788CF64BE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18892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B8662-FC82-4E2D-8687-A9AADB5F1292}" type="datetimeFigureOut">
              <a:rPr lang="ro-RO" smtClean="0"/>
              <a:t>06.03.2026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06CC3-10A4-4FF2-8B28-74788CF64BE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6569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B8662-FC82-4E2D-8687-A9AADB5F1292}" type="datetimeFigureOut">
              <a:rPr lang="ro-RO" smtClean="0"/>
              <a:t>06.03.2026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06CC3-10A4-4FF2-8B28-74788CF64BE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12952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B8662-FC82-4E2D-8687-A9AADB5F1292}" type="datetimeFigureOut">
              <a:rPr lang="ro-RO" smtClean="0"/>
              <a:t>06.03.2026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06CC3-10A4-4FF2-8B28-74788CF64BE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52919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B8662-FC82-4E2D-8687-A9AADB5F1292}" type="datetimeFigureOut">
              <a:rPr lang="ro-RO" smtClean="0"/>
              <a:t>06.03.2026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06CC3-10A4-4FF2-8B28-74788CF64BE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38490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B8662-FC82-4E2D-8687-A9AADB5F1292}" type="datetimeFigureOut">
              <a:rPr lang="ro-RO" smtClean="0"/>
              <a:t>06.03.2026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06CC3-10A4-4FF2-8B28-74788CF64BE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6494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B8662-FC82-4E2D-8687-A9AADB5F1292}" type="datetimeFigureOut">
              <a:rPr lang="ro-RO" smtClean="0"/>
              <a:t>06.03.2026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06CC3-10A4-4FF2-8B28-74788CF64BE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60766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B8662-FC82-4E2D-8687-A9AADB5F1292}" type="datetimeFigureOut">
              <a:rPr lang="ro-RO" smtClean="0"/>
              <a:t>06.03.2026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06CC3-10A4-4FF2-8B28-74788CF64BE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79287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B8662-FC82-4E2D-8687-A9AADB5F1292}" type="datetimeFigureOut">
              <a:rPr lang="ro-RO" smtClean="0"/>
              <a:t>06.03.2026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06CC3-10A4-4FF2-8B28-74788CF64BE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777100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DB8662-FC82-4E2D-8687-A9AADB5F1292}" type="datetimeFigureOut">
              <a:rPr lang="ro-RO" smtClean="0"/>
              <a:t>06.03.2026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06CC3-10A4-4FF2-8B28-74788CF64BE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3713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y4ww@yahoo.co.uk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mailto:y4ww@yahoo.co.uk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252027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	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ro-RO" b="1" dirty="0" smtClean="0"/>
              <a:t/>
            </a:r>
            <a:br>
              <a:rPr lang="ro-RO" b="1" dirty="0" smtClean="0"/>
            </a:br>
            <a:r>
              <a:rPr lang="ro-RO" dirty="0" smtClean="0"/>
              <a:t>The </a:t>
            </a:r>
            <a:r>
              <a:rPr lang="ro-RO" dirty="0"/>
              <a:t>Anti-poverty Path with Chinese Characteristics”</a:t>
            </a:r>
            <a:r>
              <a:rPr lang="en-US" dirty="0"/>
              <a:t/>
            </a:r>
            <a:br>
              <a:rPr lang="en-US" dirty="0"/>
            </a:br>
            <a:r>
              <a:rPr lang="ro-RO" dirty="0"/>
              <a:t/>
            </a:r>
            <a:br>
              <a:rPr lang="ro-RO" dirty="0"/>
            </a:br>
            <a:r>
              <a:rPr lang="ro-RO" dirty="0"/>
              <a:t/>
            </a:r>
            <a:br>
              <a:rPr lang="ro-RO" dirty="0"/>
            </a:br>
            <a:r>
              <a:rPr lang="ro-RO" dirty="0"/>
              <a:t/>
            </a:r>
            <a:br>
              <a:rPr lang="ro-RO" dirty="0"/>
            </a:br>
            <a:endParaRPr lang="ro-R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40968"/>
            <a:ext cx="6400800" cy="2664296"/>
          </a:xfrm>
        </p:spPr>
        <p:txBody>
          <a:bodyPr>
            <a:normAutofit/>
          </a:bodyPr>
          <a:lstStyle/>
          <a:p>
            <a:r>
              <a:rPr lang="en-US" sz="3800" dirty="0">
                <a:solidFill>
                  <a:schemeClr val="accent6">
                    <a:lumMod val="50000"/>
                  </a:schemeClr>
                </a:solidFill>
              </a:rPr>
              <a:t>Marcela </a:t>
            </a:r>
            <a:r>
              <a:rPr lang="en-US" sz="3800" dirty="0" smtClean="0">
                <a:solidFill>
                  <a:schemeClr val="accent6">
                    <a:lumMod val="50000"/>
                  </a:schemeClr>
                </a:solidFill>
              </a:rPr>
              <a:t>GANEA</a:t>
            </a:r>
            <a:endParaRPr lang="ro-RO" sz="38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600" dirty="0" smtClean="0">
                <a:solidFill>
                  <a:schemeClr val="accent6">
                    <a:lumMod val="50000"/>
                  </a:schemeClr>
                </a:solidFill>
              </a:rPr>
              <a:t>Belt and Road Research Lab</a:t>
            </a:r>
          </a:p>
          <a:p>
            <a:r>
              <a:rPr lang="en-US" sz="2600" dirty="0" smtClean="0">
                <a:solidFill>
                  <a:schemeClr val="accent6">
                    <a:lumMod val="50000"/>
                  </a:schemeClr>
                </a:solidFill>
              </a:rPr>
              <a:t>Bucharest, Romania</a:t>
            </a:r>
            <a:endParaRPr lang="ro-RO" sz="26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3800" u="sng" dirty="0">
                <a:solidFill>
                  <a:schemeClr val="tx2"/>
                </a:solidFill>
                <a:hlinkClick r:id="rId2"/>
              </a:rPr>
              <a:t>y4ww@yahoo.co.uk</a:t>
            </a:r>
            <a:endParaRPr lang="ro-RO" sz="3800" dirty="0">
              <a:solidFill>
                <a:schemeClr val="tx2"/>
              </a:solidFill>
            </a:endParaRPr>
          </a:p>
          <a:p>
            <a:endParaRPr lang="ro-RO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64288" y="3580263"/>
            <a:ext cx="1473856" cy="186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821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ro-RO" sz="3100" dirty="0"/>
              <a:t>S</a:t>
            </a:r>
            <a:r>
              <a:rPr lang="ro-RO" sz="3100" dirty="0" smtClean="0"/>
              <a:t>tatus </a:t>
            </a:r>
            <a:r>
              <a:rPr lang="en-US" sz="3100" dirty="0" smtClean="0"/>
              <a:t> </a:t>
            </a:r>
            <a:endParaRPr lang="ro-RO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/>
              <a:t>World Poverty </a:t>
            </a:r>
            <a:r>
              <a:rPr lang="ro-RO" dirty="0" smtClean="0"/>
              <a:t>Clock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pPr marL="0" indent="0">
              <a:buNone/>
            </a:pPr>
            <a:r>
              <a:rPr lang="ro-RO" dirty="0" smtClean="0"/>
              <a:t>As </a:t>
            </a:r>
            <a:r>
              <a:rPr lang="ro-RO" dirty="0"/>
              <a:t>we speak, about 8.2% of the world’s population live in extreme poverty with less than 3 USD per day, about 24% of the world’ population live on less than 5 USD per day and 52% live on less than 10 USD per day...</a:t>
            </a:r>
            <a:endParaRPr lang="en-US" dirty="0"/>
          </a:p>
          <a:p>
            <a:endParaRPr lang="ro-RO" dirty="0"/>
          </a:p>
          <a:p>
            <a:endParaRPr lang="ro-RO" dirty="0"/>
          </a:p>
          <a:p>
            <a:endParaRPr lang="ro-RO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o-RO" dirty="0"/>
              <a:t>Worldometer.org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292350"/>
            <a:ext cx="4041775" cy="3656929"/>
          </a:xfrm>
        </p:spPr>
      </p:pic>
    </p:spTree>
    <p:extLst>
      <p:ext uri="{BB962C8B-B14F-4D97-AF65-F5344CB8AC3E}">
        <p14:creationId xmlns:p14="http://schemas.microsoft.com/office/powerpoint/2010/main" val="3352095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Poverty eradication is possible  = political will+ holistic strategy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44824"/>
            <a:ext cx="4258816" cy="3960440"/>
          </a:xfr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844824"/>
            <a:ext cx="3312367" cy="3744416"/>
          </a:xfrm>
        </p:spPr>
      </p:pic>
    </p:spTree>
    <p:extLst>
      <p:ext uri="{BB962C8B-B14F-4D97-AF65-F5344CB8AC3E}">
        <p14:creationId xmlns:p14="http://schemas.microsoft.com/office/powerpoint/2010/main" val="2310801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Countryside China in 2026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88840"/>
            <a:ext cx="4038600" cy="3388816"/>
          </a:xfrm>
        </p:spPr>
      </p:pic>
      <p:pic>
        <p:nvPicPr>
          <p:cNvPr id="9" name="20251119_095916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48200" y="2132856"/>
            <a:ext cx="4038600" cy="3244799"/>
          </a:xfrm>
        </p:spPr>
      </p:pic>
    </p:spTree>
    <p:extLst>
      <p:ext uri="{BB962C8B-B14F-4D97-AF65-F5344CB8AC3E}">
        <p14:creationId xmlns:p14="http://schemas.microsoft.com/office/powerpoint/2010/main" val="250156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Countryside China in 2026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9" name="20251122_104237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44008" y="1600200"/>
            <a:ext cx="3456384" cy="4525963"/>
          </a:xfrm>
        </p:spPr>
      </p:pic>
    </p:spTree>
    <p:extLst>
      <p:ext uri="{BB962C8B-B14F-4D97-AF65-F5344CB8AC3E}">
        <p14:creationId xmlns:p14="http://schemas.microsoft.com/office/powerpoint/2010/main" val="3058146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Countryside China 2026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88840"/>
            <a:ext cx="4038600" cy="3600400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988840"/>
            <a:ext cx="4038600" cy="3600400"/>
          </a:xfrm>
        </p:spPr>
      </p:pic>
    </p:spTree>
    <p:extLst>
      <p:ext uri="{BB962C8B-B14F-4D97-AF65-F5344CB8AC3E}">
        <p14:creationId xmlns:p14="http://schemas.microsoft.com/office/powerpoint/2010/main" val="666135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Countryside China 2026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16832"/>
            <a:ext cx="4038600" cy="3744416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609" y="1600200"/>
            <a:ext cx="2663782" cy="4525963"/>
          </a:xfrm>
        </p:spPr>
      </p:pic>
    </p:spTree>
    <p:extLst>
      <p:ext uri="{BB962C8B-B14F-4D97-AF65-F5344CB8AC3E}">
        <p14:creationId xmlns:p14="http://schemas.microsoft.com/office/powerpoint/2010/main" val="2542962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352839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ro-RO" dirty="0" smtClean="0"/>
              <a:t>Contact</a:t>
            </a:r>
            <a:r>
              <a:rPr lang="en-US" dirty="0" smtClean="0"/>
              <a:t>: </a:t>
            </a:r>
            <a:br>
              <a:rPr lang="en-US" dirty="0" smtClean="0"/>
            </a:br>
            <a:r>
              <a:rPr lang="en-US" u="sng" dirty="0" smtClean="0">
                <a:hlinkClick r:id="rId2"/>
              </a:rPr>
              <a:t>y4ww@yahoo.co.uk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4000" dirty="0" smtClean="0"/>
              <a:t>Thank you for your time !</a:t>
            </a:r>
            <a:endParaRPr lang="ro-RO" sz="40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3645024"/>
            <a:ext cx="6400800" cy="2376264"/>
          </a:xfrm>
        </p:spPr>
        <p:txBody>
          <a:bodyPr>
            <a:normAutofit/>
          </a:bodyPr>
          <a:lstStyle/>
          <a:p>
            <a:endParaRPr lang="en-US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o-RO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o-RO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Marcela GANEA</a:t>
            </a:r>
            <a:endParaRPr lang="ro-RO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o-RO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o-RO" dirty="0" smtClean="0">
              <a:solidFill>
                <a:schemeClr val="tx2"/>
              </a:solidFill>
            </a:endParaRPr>
          </a:p>
          <a:p>
            <a:endParaRPr lang="ro-RO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537" y="1340767"/>
            <a:ext cx="3840430" cy="309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8132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1063</TotalTime>
  <Words>92</Words>
  <Application>Microsoft Office PowerPoint</Application>
  <PresentationFormat>On-screen Show (4:3)</PresentationFormat>
  <Paragraphs>22</Paragraphs>
  <Slides>8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     The Anti-poverty Path with Chinese Characteristics”    </vt:lpstr>
      <vt:lpstr> Status  </vt:lpstr>
      <vt:lpstr>Poverty eradication is possible  = political will+ holistic strategy </vt:lpstr>
      <vt:lpstr>Countryside China in 2026</vt:lpstr>
      <vt:lpstr>Countryside China in 2026</vt:lpstr>
      <vt:lpstr>Countryside China 2026</vt:lpstr>
      <vt:lpstr>Countryside China 2026</vt:lpstr>
      <vt:lpstr>  Contact:  y4ww@yahoo.co.uk     Thank you for your time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Marcela</dc:creator>
  <cp:lastModifiedBy>M.Ganea</cp:lastModifiedBy>
  <cp:revision>250</cp:revision>
  <dcterms:created xsi:type="dcterms:W3CDTF">2018-09-27T07:14:35Z</dcterms:created>
  <dcterms:modified xsi:type="dcterms:W3CDTF">2026-03-06T15:11:39Z</dcterms:modified>
</cp:coreProperties>
</file>